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49" r:id="rId6"/>
    <p:sldId id="350" r:id="rId7"/>
    <p:sldId id="258" r:id="rId8"/>
    <p:sldId id="259" r:id="rId9"/>
    <p:sldId id="260" r:id="rId10"/>
    <p:sldId id="261" r:id="rId11"/>
    <p:sldId id="311" r:id="rId12"/>
    <p:sldId id="284" r:id="rId13"/>
    <p:sldId id="285" r:id="rId14"/>
    <p:sldId id="355" r:id="rId15"/>
    <p:sldId id="353" r:id="rId16"/>
    <p:sldId id="354" r:id="rId17"/>
    <p:sldId id="356" r:id="rId18"/>
    <p:sldId id="352" r:id="rId19"/>
    <p:sldId id="35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804757-D321-F011-C358-DB204266D328}" v="8" dt="2024-02-10T16:00:4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EEF58-A960-227C-6E61-227C1F03B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A83B7A-C0F1-4400-40B9-AFCC648F0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C9A7F-BF39-B7A8-2081-B4D36F6A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24AD4-75E8-6921-38DC-682B2350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64524-9A52-CCF0-268B-8C459CC4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3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C8C19-CAB2-67BF-4226-ABAC3985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B1B63A-F0D3-2276-500A-6CEA20BD8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332D8-1EA9-BC98-CBCC-1106FC6D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9BE5A-F5B0-1028-AA46-9695FC67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FF74D-8435-072B-0CB3-4B346C96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4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3A38B-C543-3CEF-49B8-8933DB2ED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E2465-CC88-E236-4342-C32F655B1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8356D-0E3D-B7DC-A05E-62EFFF19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F60B45-528F-AB5E-C8AF-9A5F3B18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A9C72-6856-48D5-00D9-88DEECD6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D9DD9-9465-3C3B-AD9F-E999D06C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BB7AB-7E66-CEC5-919B-0F879923A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DF1A4-DF25-7051-7915-A1E80D86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0C432-F28F-F38F-184F-FD24A999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54285-786F-1012-F03A-E461AE1C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2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1FA2C-6DEA-BDFF-6ED6-712C4340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0D6FC-401C-392E-5061-1E6EA22A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61B8A-A396-0A3C-9BEA-AD0C0A0D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55382-9240-5C2F-6E6A-5BFDCB36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34A0E-A8B0-89A2-DD61-1C424CDA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774DF-C669-41DC-CB69-6B0783686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200E0-5129-886C-D2E8-71B05E07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33FB2-6363-01AC-BE2B-57009814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4B8BF-3E2F-6D58-2D8A-36857E06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A5E66-4802-E3E7-17DB-8B93BFDB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624CD-6395-9E42-A9C5-2C7F5F58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88366-A2C2-EEA1-9245-31460E19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47BD9-4433-98AB-BD2D-4160180EA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CC2BB-41BD-7557-79E2-6B10DCEE4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BE547-AC69-8E92-2884-F660A403B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F37C78-6188-DBE3-EDFF-A572513DC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05BF8-8508-2AEF-2FF5-72540A0B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96448-808D-4FE5-9FDA-97F7DDA0D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D47BF2-3AD6-6A7E-F4AD-DB565F52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9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28D4-0637-3070-7F8F-91B71D40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2E505-6E9A-B32B-2C66-6151DF5C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A11DFF-3CFE-D281-ED31-3C825277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EEF03-AFDB-5060-52C0-07974432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27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626D8E-18F2-5E05-6594-6C8B276B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DCE77F-03A6-16DF-4034-15FA95CC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D9C0F-0D4A-E4C9-6AAD-BFACB6CA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7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3F38B-C01A-3470-2A71-78FE769D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6F851-4438-A0A6-7636-F4CEE94B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C8E481-AE2C-F6A2-CB2A-3593C4CA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E14326-B79E-A987-2816-33EE965A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ED0061-2E2E-35B8-EBE5-0282C42E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91EAE1-DA51-B879-5213-C3F737F7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926E4-BF0A-3E15-6994-92E18EAF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182862-A23E-05BF-78F3-5B45C398F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EF5EEC-ED79-BD29-9333-62DF3AC2B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10A40-6674-9687-EFB4-6F138B1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A9E8B-FBD3-2E29-91CC-9933D9D2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E275D2-FD09-6B24-A256-14F5DB3E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1BA9D5-CCBC-2D3C-2FED-ECA97AD7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1F519-F8B0-11A1-4B12-22BE053B1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E09C1-79B4-8BDE-3848-2400A8107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99D10-EAE6-4191-9948-A28E359E1D99}" type="datetimeFigureOut">
              <a:rPr lang="ko-KR" altLang="en-US" smtClean="0"/>
              <a:t>2024-02-11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5B6DC-10F8-2BA0-689C-78120C49B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9E9A-1AB1-D71A-C203-DAF3D618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8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27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3174CE-DC9B-963D-E917-07D2E3E1F98D}"/>
              </a:ext>
            </a:extLst>
          </p:cNvPr>
          <p:cNvSpPr txBox="1"/>
          <p:nvPr/>
        </p:nvSpPr>
        <p:spPr>
          <a:xfrm>
            <a:off x="5575665" y="1476400"/>
            <a:ext cx="104067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>
                <a:latin typeface="카페24 빛나는별" pitchFamily="2" charset="-127"/>
                <a:ea typeface="카페24 빛나는별" pitchFamily="2" charset="-127"/>
              </a:rPr>
              <a:t>2018</a:t>
            </a:r>
            <a:endParaRPr lang="ko-KR" altLang="en-US" sz="6000" b="1">
              <a:latin typeface="카페24 빛나는별" pitchFamily="2" charset="-127"/>
              <a:ea typeface="카페24 빛나는별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D71670F-6B5B-273D-0E4A-53556EC2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321" y="1700859"/>
            <a:ext cx="1628320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C30E7-091F-978D-A38E-09D8632AF771}"/>
              </a:ext>
            </a:extLst>
          </p:cNvPr>
          <p:cNvSpPr txBox="1"/>
          <p:nvPr/>
        </p:nvSpPr>
        <p:spPr>
          <a:xfrm>
            <a:off x="5426826" y="2459472"/>
            <a:ext cx="502919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>
                <a:solidFill>
                  <a:srgbClr val="FFFFFF"/>
                </a:solidFill>
                <a:ea typeface="맑은 고딕"/>
              </a:rPr>
              <a:t>2024</a:t>
            </a:r>
            <a:endParaRPr lang="ko-KR"/>
          </a:p>
          <a:p>
            <a:r>
              <a:rPr lang="ko-KR" altLang="en-US" sz="6000" dirty="0" err="1">
                <a:solidFill>
                  <a:srgbClr val="FFFFFF"/>
                </a:solidFill>
                <a:ea typeface="맑은 고딕"/>
              </a:rPr>
              <a:t>RoDeLa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316983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2C1B7-6F00-D110-1D77-449D36C8F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4D1BE-64C5-95A3-47E4-940F8E805342}"/>
              </a:ext>
            </a:extLst>
          </p:cNvPr>
          <p:cNvSpPr txBox="1"/>
          <p:nvPr/>
        </p:nvSpPr>
        <p:spPr>
          <a:xfrm>
            <a:off x="6196669" y="2928119"/>
            <a:ext cx="68537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전기차 제작 </a:t>
            </a:r>
          </a:p>
        </p:txBody>
      </p:sp>
    </p:spTree>
    <p:extLst>
      <p:ext uri="{BB962C8B-B14F-4D97-AF65-F5344CB8AC3E}">
        <p14:creationId xmlns:p14="http://schemas.microsoft.com/office/powerpoint/2010/main" val="156541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4919514" y="5117528"/>
            <a:ext cx="68537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해킹과 웹사이트 보안 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5224424" y="2653205"/>
            <a:ext cx="685370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7개 동아리 연계</a:t>
            </a:r>
            <a:endParaRPr lang="ko-KR"/>
          </a:p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대형 프로젝트 </a:t>
            </a:r>
          </a:p>
          <a:p>
            <a:r>
              <a:rPr lang="ko-KR" altLang="en-US">
                <a:ea typeface="맑은 고딕"/>
              </a:rPr>
              <a:t>대형 </a:t>
            </a:r>
            <a:r>
              <a:rPr lang="ko-KR" altLang="en-US" err="1">
                <a:ea typeface="맑은 고딕"/>
              </a:rPr>
              <a:t>프로젝</a:t>
            </a:r>
            <a:endParaRPr lang="ko-KR" err="1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6302608" y="3061410"/>
            <a:ext cx="395994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>
                <a:solidFill>
                  <a:srgbClr val="FFFFFF"/>
                </a:solidFill>
                <a:latin typeface="HGGothicE"/>
                <a:ea typeface="Pretendard ExtraBold"/>
              </a:rPr>
              <a:t>잠신 </a:t>
            </a:r>
            <a:r>
              <a:rPr lang="ko-KR" altLang="en-US" sz="6600" err="1">
                <a:solidFill>
                  <a:srgbClr val="FFFFFF"/>
                </a:solidFill>
                <a:latin typeface="HGGothicE"/>
                <a:ea typeface="Pretendard ExtraBold"/>
              </a:rPr>
              <a:t>네컷</a:t>
            </a:r>
          </a:p>
        </p:txBody>
      </p:sp>
      <p:pic>
        <p:nvPicPr>
          <p:cNvPr id="4" name="그림 3" descr="사각형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AA32F7C6-C5E9-2AAA-BC4E-96F3516A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254" y="-495164"/>
            <a:ext cx="3498761" cy="233724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EB25DC3-625D-61E1-A76B-B895B2FAF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5112697" y="3067641"/>
            <a:ext cx="68537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메이커 축제  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2545990" y="2875003"/>
            <a:ext cx="710002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We Make Robots</a:t>
            </a:r>
            <a:endParaRPr lang="ko-KR" altLang="en-US" sz="6600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2226993" y="2875003"/>
            <a:ext cx="773801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We Design Robots</a:t>
            </a:r>
            <a:endParaRPr lang="ko-KR" altLang="en-US" sz="66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29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Word"/>
      </p:transition>
    </mc:Choice>
    <mc:Fallback xmlns=""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2104365" y="2875003"/>
            <a:ext cx="7983276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Ro</a:t>
            </a:r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bots</a:t>
            </a:r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 De</a:t>
            </a:r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sign</a:t>
            </a:r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 La</a:t>
            </a:r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</a:t>
            </a:r>
            <a:endParaRPr lang="ko-KR" altLang="en-US" sz="6600" dirty="0">
              <a:solidFill>
                <a:schemeClr val="bg1"/>
              </a:solidFill>
              <a:latin typeface="+mj-lt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91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387040" y="2875003"/>
            <a:ext cx="341792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66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0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Char"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043192" y="2199385"/>
            <a:ext cx="41056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8000" dirty="0">
              <a:solidFill>
                <a:schemeClr val="bg1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EB9BE-437D-B926-AE2E-01DDDF84ECC9}"/>
              </a:ext>
            </a:extLst>
          </p:cNvPr>
          <p:cNvSpPr txBox="1"/>
          <p:nvPr/>
        </p:nvSpPr>
        <p:spPr>
          <a:xfrm>
            <a:off x="3569982" y="3456563"/>
            <a:ext cx="5052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+mj-ea"/>
                <a:ea typeface="+mj-ea"/>
                <a:cs typeface="Pretendard ExtraLight" panose="02000303000000020004" pitchFamily="50" charset="-127"/>
              </a:rPr>
              <a:t>공학동아리</a:t>
            </a:r>
            <a:r>
              <a:rPr lang="ko-KR" altLang="en-US" sz="4800" dirty="0">
                <a:solidFill>
                  <a:schemeClr val="bg1"/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 </a:t>
            </a:r>
            <a:r>
              <a:rPr lang="ko-KR" altLang="en-US" sz="4800" dirty="0" err="1">
                <a:solidFill>
                  <a:schemeClr val="bg1"/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로델라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3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0">
        <p159:morph option="byObject"/>
      </p:transition>
    </mc:Choice>
    <mc:Fallback xmlns="">
      <p:transition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043192" y="2199385"/>
            <a:ext cx="41056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rgbClr val="FF4D4D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8000" dirty="0">
              <a:solidFill>
                <a:srgbClr val="FF4D4D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E1DCA-786E-86B1-2C67-4294D4D4AA5C}"/>
              </a:ext>
            </a:extLst>
          </p:cNvPr>
          <p:cNvSpPr txBox="1"/>
          <p:nvPr/>
        </p:nvSpPr>
        <p:spPr>
          <a:xfrm>
            <a:off x="3569982" y="3456563"/>
            <a:ext cx="5052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+mj-ea"/>
                <a:ea typeface="+mj-ea"/>
                <a:cs typeface="Pretendard ExtraLight" panose="02000303000000020004" pitchFamily="50" charset="-127"/>
              </a:rPr>
              <a:t>공학동아리</a:t>
            </a:r>
            <a:r>
              <a:rPr lang="ko-KR" altLang="en-US" sz="4800" dirty="0">
                <a:latin typeface="+mj-ea"/>
                <a:ea typeface="+mj-ea"/>
                <a:cs typeface="Pretendard ExtraBold" panose="02000903000000020004" pitchFamily="50" charset="-127"/>
              </a:rPr>
              <a:t> </a:t>
            </a:r>
            <a:r>
              <a:rPr lang="ko-KR" altLang="en-US" sz="4800" dirty="0" err="1">
                <a:latin typeface="+mj-ea"/>
                <a:ea typeface="+mj-ea"/>
                <a:cs typeface="Pretendard ExtraBold" panose="02000903000000020004" pitchFamily="50" charset="-127"/>
              </a:rPr>
              <a:t>로델라</a:t>
            </a:r>
            <a:endParaRPr lang="ko-KR" altLang="en-US" sz="4800" dirty="0">
              <a:latin typeface="+mj-ea"/>
              <a:ea typeface="+mj-ea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56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043195" y="3582402"/>
            <a:ext cx="41056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rgbClr val="FF4D4D"/>
                </a:solidFill>
                <a:latin typeface="+mj-lt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8000" dirty="0">
              <a:solidFill>
                <a:srgbClr val="FF4D4D"/>
              </a:solidFill>
              <a:latin typeface="+mj-lt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D3345-DF91-F624-0910-338A5A6A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321" y="1700859"/>
            <a:ext cx="1628320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ABA58AF-C571-29A5-43F4-F0E6B57C9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6791" y="589991"/>
            <a:ext cx="1628320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Noto Sans KR ExtraBold"/>
        <a:ea typeface="Noto Sans KR Black"/>
        <a:cs typeface=""/>
      </a:majorFont>
      <a:minorFont>
        <a:latin typeface="Noto Sans KR Black"/>
        <a:ea typeface="Noto Sans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B3F9EF90ABF904DAC214CA331E043C7" ma:contentTypeVersion="5" ma:contentTypeDescription="새 문서를 만듭니다." ma:contentTypeScope="" ma:versionID="cafa6a319e9c6e240b25753e16c2e5fe">
  <xsd:schema xmlns:xsd="http://www.w3.org/2001/XMLSchema" xmlns:xs="http://www.w3.org/2001/XMLSchema" xmlns:p="http://schemas.microsoft.com/office/2006/metadata/properties" xmlns:ns3="5e4c5df3-fef0-4aa6-a7e1-be8bba1bc374" targetNamespace="http://schemas.microsoft.com/office/2006/metadata/properties" ma:root="true" ma:fieldsID="b4316709e348f19b7703d6efa2855ff1" ns3:_="">
    <xsd:import namespace="5e4c5df3-fef0-4aa6-a7e1-be8bba1bc3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c5df3-fef0-4aa6-a7e1-be8bba1bc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e4c5df3-fef0-4aa6-a7e1-be8bba1bc37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6B4578-7C3C-4EE3-8ACC-BA943FDDC4E4}">
  <ds:schemaRefs>
    <ds:schemaRef ds:uri="5e4c5df3-fef0-4aa6-a7e1-be8bba1bc3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83FE25-ED0C-447B-815C-49080A048325}">
  <ds:schemaRefs>
    <ds:schemaRef ds:uri="5e4c5df3-fef0-4aa6-a7e1-be8bba1bc3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B6BFFF-7599-41B8-BE03-74B1D4929A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와이드스크린</PresentationFormat>
  <Paragraphs>19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HGGothicE</vt:lpstr>
      <vt:lpstr>Noto Sans KR Black</vt:lpstr>
      <vt:lpstr>Noto Sans KR ExtraBold</vt:lpstr>
      <vt:lpstr>카페24 빛나는별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우하나</dc:creator>
  <cp:lastModifiedBy>준우 정</cp:lastModifiedBy>
  <cp:revision>7</cp:revision>
  <dcterms:created xsi:type="dcterms:W3CDTF">2024-02-07T15:24:08Z</dcterms:created>
  <dcterms:modified xsi:type="dcterms:W3CDTF">2024-02-11T03:46:48Z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0x0101007B3F9EF90ABF904DAC214CA331E043C7</vt:lpwstr>
  </property>
</Properties>
</file>